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1" r:id="rId2"/>
    <p:sldId id="257" r:id="rId3"/>
    <p:sldId id="258" r:id="rId4"/>
    <p:sldId id="264" r:id="rId5"/>
    <p:sldId id="265" r:id="rId6"/>
    <p:sldId id="266" r:id="rId7"/>
    <p:sldId id="267" r:id="rId8"/>
    <p:sldId id="278" r:id="rId9"/>
    <p:sldId id="268" r:id="rId10"/>
    <p:sldId id="269" r:id="rId11"/>
    <p:sldId id="272" r:id="rId12"/>
    <p:sldId id="285" r:id="rId13"/>
    <p:sldId id="276" r:id="rId14"/>
    <p:sldId id="273" r:id="rId15"/>
    <p:sldId id="27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002CB8"/>
    <a:srgbClr val="CC0066"/>
    <a:srgbClr val="22682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FAA2E-7F83-4D19-B61D-4363DA02A18D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59133-AAE7-416E-9FF2-616DBBE04E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59133-AAE7-416E-9FF2-616DBBE04EE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59133-AAE7-416E-9FF2-616DBBE04EE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59133-AAE7-416E-9FF2-616DBBE04EE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video" Target="file:///H:\Video\Carnot%20Engine.mp4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ideo" Target="file:///C:\Users\Dell\Downloads\Heat%20Engines%20And%20Second%20Law%20Of%20Thermodynamics.mp4" TargetMode="Externa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2209800"/>
            <a:ext cx="701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Welcome</a:t>
            </a:r>
            <a:endParaRPr lang="en-US" sz="9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33350"/>
            <a:ext cx="8229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 descr="Image result for adiabatic process anim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Thermodynamics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Carnot engine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Carnot Engine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2057400"/>
            <a:ext cx="9144000" cy="480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7594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76200" y="2873514"/>
            <a:ext cx="88142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1. What is the efficiency of a heat engine?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" y="4497050"/>
            <a:ext cx="8534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2. How many parts are there in a Carnot engine? What are they?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Thermodynamics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5400" b="1" i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Home</a:t>
            </a:r>
            <a:r>
              <a:rPr kumimoji="0" lang="en-US" sz="54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Work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" y="4497050"/>
            <a:ext cx="8534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2. How many parts are there in a Carnot engine? What are they?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Thermodynamics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Evaluation 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2873514"/>
            <a:ext cx="88142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1. What is the efficiency of a heat engine?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00347" y="1447800"/>
            <a:ext cx="3695653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bn-BD" sz="287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?</a:t>
            </a:r>
            <a:r>
              <a:rPr lang="bn-BD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Thermodynamics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981200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 The efficiency of a heat engine is </a:t>
            </a:r>
            <a:r>
              <a:rPr lang="en-US" sz="3600" u="sng" dirty="0" smtClean="0">
                <a:solidFill>
                  <a:srgbClr val="002CB8"/>
                </a:solidFill>
                <a:latin typeface="Times New Roman" pitchFamily="18" charset="0"/>
                <a:cs typeface="Times New Roman" pitchFamily="18" charset="0"/>
              </a:rPr>
              <a:t>80%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If the temperature of the </a:t>
            </a:r>
            <a:r>
              <a:rPr lang="en-US" sz="3600" u="sng" dirty="0" smtClean="0">
                <a:solidFill>
                  <a:srgbClr val="002CB8"/>
                </a:solidFill>
                <a:latin typeface="Times New Roman" pitchFamily="18" charset="0"/>
                <a:cs typeface="Times New Roman" pitchFamily="18" charset="0"/>
              </a:rPr>
              <a:t>sink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3600" u="sng" dirty="0" smtClean="0">
                <a:solidFill>
                  <a:srgbClr val="002CB8"/>
                </a:solidFill>
                <a:latin typeface="Times New Roman" pitchFamily="18" charset="0"/>
                <a:cs typeface="Times New Roman" pitchFamily="18" charset="0"/>
              </a:rPr>
              <a:t>127</a:t>
            </a:r>
            <a:r>
              <a:rPr lang="en-US" sz="3600" u="sng" baseline="30000" dirty="0" smtClean="0">
                <a:solidFill>
                  <a:srgbClr val="002CB8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600" u="sng" dirty="0" smtClean="0">
                <a:solidFill>
                  <a:srgbClr val="002CB8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what is temperature of the source?</a:t>
            </a:r>
          </a:p>
          <a:p>
            <a:pPr>
              <a:lnSpc>
                <a:spcPct val="150000"/>
              </a:lnSpc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Thermodynamics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Home work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4864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2. Write down </a:t>
            </a:r>
            <a:r>
              <a:rPr lang="en-US" sz="3600" b="1" u="sng" dirty="0" smtClean="0">
                <a:solidFill>
                  <a:srgbClr val="002CB8"/>
                </a:solidFill>
                <a:latin typeface="Times New Roman" pitchFamily="18" charset="0"/>
                <a:cs typeface="Times New Roman" pitchFamily="18" charset="0"/>
              </a:rPr>
              <a:t>10 MCQ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on today’s topics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1981200"/>
            <a:ext cx="6429902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Thanks</a:t>
            </a:r>
            <a:endParaRPr lang="en-US" sz="1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Thermodynamics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562761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bn-BD" sz="4000" dirty="0" smtClean="0">
                <a:solidFill>
                  <a:srgbClr val="0070C0"/>
                </a:solidFill>
                <a:latin typeface="Times New Roman" pitchFamily="18" charset="0"/>
              </a:rPr>
              <a:t>  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What is the isobaric process</a:t>
            </a:r>
            <a:r>
              <a:rPr lang="bn-BD" sz="4000" dirty="0" smtClean="0">
                <a:solidFill>
                  <a:srgbClr val="0070C0"/>
                </a:solidFill>
                <a:latin typeface="Times New Roman" pitchFamily="18" charset="0"/>
              </a:rPr>
              <a:t>?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878" y="4930914"/>
            <a:ext cx="681812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bn-BD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  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What happened in case of adiabatic expansion  </a:t>
            </a:r>
            <a:r>
              <a:rPr lang="bn-BD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?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Feedback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295400"/>
            <a:ext cx="9144000" cy="76944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2">
                <a:lumMod val="10000"/>
                <a:alpha val="43000"/>
              </a:schemeClr>
            </a:solidFill>
          </a:ln>
          <a:scene3d>
            <a:camera prst="orthographicFront"/>
            <a:lightRig rig="threePt" dir="t"/>
          </a:scene3d>
          <a:sp3d>
            <a:bevelB prst="relaxedInset"/>
          </a:sp3d>
        </p:spPr>
        <p:txBody>
          <a:bodyPr wrap="square">
            <a:spAutoFit/>
          </a:bodyPr>
          <a:lstStyle/>
          <a:p>
            <a:r>
              <a:rPr lang="en-US" sz="4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Today’s class Lesson </a:t>
            </a:r>
            <a:endParaRPr lang="en-US" sz="4400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Thermodynamics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39624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Heat engine and Carnot engine</a:t>
            </a:r>
            <a:endParaRPr lang="en-US" sz="4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Thermodynamics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Heat Engine 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514600"/>
            <a:ext cx="9144000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The engine which transfer </a:t>
            </a:r>
            <a:r>
              <a:rPr lang="en-US" sz="5400" u="sng" dirty="0" smtClean="0">
                <a:solidFill>
                  <a:srgbClr val="002CB8"/>
                </a:solidFill>
                <a:latin typeface="Times New Roman" pitchFamily="18" charset="0"/>
                <a:cs typeface="Times New Roman" pitchFamily="18" charset="0"/>
              </a:rPr>
              <a:t>heat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energy </a:t>
            </a:r>
            <a:r>
              <a:rPr lang="en-US" sz="5400" u="sng" dirty="0" smtClean="0">
                <a:solidFill>
                  <a:srgbClr val="002CB8"/>
                </a:solidFill>
                <a:latin typeface="Times New Roman" pitchFamily="18" charset="0"/>
                <a:cs typeface="Times New Roman" pitchFamily="18" charset="0"/>
              </a:rPr>
              <a:t>into mechanical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energy is called heat engine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37160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137160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Thermodynamics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Heat Engine 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 descr="heat e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981201"/>
            <a:ext cx="4724400" cy="487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Thermodynamics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Heat Engine 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Heat Engines And Second Law Of Thermodynamics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1905000"/>
            <a:ext cx="9144000" cy="495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6179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1981200"/>
            <a:ext cx="91440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Again in case of heat engine absorbing or releasing heat Q is directly proportional to temperature T i.e.,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Q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/T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 Q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/T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Or, 	    Q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/Q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= T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/T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But 		n = 1- Q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/Q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Therefore, 	n = 1- T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/T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		n= (T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- T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)/ T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endParaRPr lang="en-US" sz="2400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400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400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400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4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Thermodynamics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Heat Engine 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6" name="Equation" r:id="rId3" imgW="114120" imgH="21564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7" name="Equation" r:id="rId4" imgW="114120" imgH="21564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828800" y="6019800"/>
            <a:ext cx="3962400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n= (T</a:t>
            </a:r>
            <a:r>
              <a:rPr lang="en-US" sz="28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T</a:t>
            </a:r>
            <a:r>
              <a:rPr lang="en-US" sz="28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)/ T</a:t>
            </a:r>
            <a:r>
              <a:rPr lang="en-US" sz="28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latin typeface="Algerian"/>
                <a:cs typeface="Times New Roman" pitchFamily="18" charset="0"/>
              </a:rPr>
              <a:t>×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100%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Thermodynamics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Carnot engine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2133600"/>
            <a:ext cx="9144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The process for giving clear explanation about transformation of heat energy into mechanical energy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Frence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Engineer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Sadi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Carnot imagined an </a:t>
            </a:r>
            <a:r>
              <a:rPr lang="en-US" sz="4000" u="sng" dirty="0" smtClean="0">
                <a:solidFill>
                  <a:srgbClr val="002CB8"/>
                </a:solidFill>
                <a:latin typeface="Times New Roman" pitchFamily="18" charset="0"/>
                <a:cs typeface="Times New Roman" pitchFamily="18" charset="0"/>
              </a:rPr>
              <a:t>ideal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heat engine which is called Carnot engine.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2438400"/>
            <a:ext cx="8686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There are </a:t>
            </a:r>
            <a:r>
              <a:rPr lang="en-US" sz="3200" u="sng" dirty="0" smtClean="0">
                <a:solidFill>
                  <a:srgbClr val="002CB8"/>
                </a:solidFill>
                <a:latin typeface="Times New Roman" pitchFamily="18" charset="0"/>
                <a:cs typeface="Times New Roman" pitchFamily="18" charset="0"/>
              </a:rPr>
              <a:t>four parts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 a Carnot engine. These are: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Reservoir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(source) of heat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Working substance with cylinder and piston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Cold reservoir or  Sink or Condenser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Non conductor substances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Thermodynamics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Carnot engine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.1|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9|0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1787</TotalTime>
  <Words>245</Words>
  <Application>Microsoft Office PowerPoint</Application>
  <PresentationFormat>On-screen Show (4:3)</PresentationFormat>
  <Paragraphs>58</Paragraphs>
  <Slides>15</Slides>
  <Notes>3</Notes>
  <HiddenSlides>0</HiddenSlides>
  <MMClips>2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Equation</vt:lpstr>
      <vt:lpstr>Slide 1</vt:lpstr>
      <vt:lpstr> Thermodynamics </vt:lpstr>
      <vt:lpstr> Thermodynamics </vt:lpstr>
      <vt:lpstr>  Thermodynamics  </vt:lpstr>
      <vt:lpstr>  Thermodynamics  </vt:lpstr>
      <vt:lpstr>  Thermodynamics  </vt:lpstr>
      <vt:lpstr>  Thermodynamics  </vt:lpstr>
      <vt:lpstr>  Thermodynamics  </vt:lpstr>
      <vt:lpstr>  Thermodynamics  </vt:lpstr>
      <vt:lpstr>  Thermodynamics  </vt:lpstr>
      <vt:lpstr>  Thermodynamics  </vt:lpstr>
      <vt:lpstr>  Thermodynamics  </vt:lpstr>
      <vt:lpstr>  Thermodynamics  </vt:lpstr>
      <vt:lpstr>  Thermodynamics  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225</cp:revision>
  <dcterms:created xsi:type="dcterms:W3CDTF">2015-04-24T03:54:46Z</dcterms:created>
  <dcterms:modified xsi:type="dcterms:W3CDTF">2016-11-19T05:21:04Z</dcterms:modified>
</cp:coreProperties>
</file>