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1" r:id="rId2"/>
    <p:sldId id="257" r:id="rId3"/>
    <p:sldId id="258" r:id="rId4"/>
    <p:sldId id="264" r:id="rId5"/>
    <p:sldId id="265" r:id="rId6"/>
    <p:sldId id="266" r:id="rId7"/>
    <p:sldId id="267" r:id="rId8"/>
    <p:sldId id="278" r:id="rId9"/>
    <p:sldId id="268" r:id="rId10"/>
    <p:sldId id="269" r:id="rId11"/>
    <p:sldId id="272" r:id="rId12"/>
    <p:sldId id="285" r:id="rId13"/>
    <p:sldId id="276" r:id="rId14"/>
    <p:sldId id="273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2CB8"/>
    <a:srgbClr val="CC0066"/>
    <a:srgbClr val="2268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H:\Video\Carnot%20Engine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Dell\Downloads\Heat%20Engines%20And%20Second%20Law%20Of%20Thermodynamics.mp4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2098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335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Image result for adiabatic process ani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Carnot engine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Carnot Engin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2057400"/>
            <a:ext cx="91440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759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6200" y="2873514"/>
            <a:ext cx="88142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What is the efficiency of a heat engine?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449705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How many parts are there in a Carnot engine? What are they?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Home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Work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449705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How many parts are there in a Carnot engine? What are they?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Evaluation 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873514"/>
            <a:ext cx="88142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What is the efficiency of a heat engine?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00347" y="1447800"/>
            <a:ext cx="3695653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7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  <a:r>
              <a:rPr lang="bn-BD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9812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The efficiency of a heat engine is </a:t>
            </a:r>
            <a:r>
              <a:rPr lang="en-US" sz="3600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80%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If the temperature of the </a:t>
            </a:r>
            <a:r>
              <a:rPr lang="en-US" sz="3600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sink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3600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127</a:t>
            </a:r>
            <a:r>
              <a:rPr lang="en-US" sz="3600" u="sng" baseline="30000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what is temperature of the source?</a:t>
            </a:r>
          </a:p>
          <a:p>
            <a:pPr>
              <a:lnSpc>
                <a:spcPct val="150000"/>
              </a:lnSpc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48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Write down </a:t>
            </a:r>
            <a:r>
              <a:rPr lang="en-US" sz="3600" b="1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10 MCQ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on today’s topics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1981200"/>
            <a:ext cx="642990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</a:t>
            </a:r>
            <a:endParaRPr 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562761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4000" dirty="0" smtClean="0">
                <a:solidFill>
                  <a:srgbClr val="0070C0"/>
                </a:solidFill>
                <a:latin typeface="Times New Roman" pitchFamily="18" charset="0"/>
              </a:rPr>
              <a:t> 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is the isobaric process</a:t>
            </a:r>
            <a:r>
              <a:rPr lang="bn-BD" sz="4000" dirty="0" smtClean="0">
                <a:solidFill>
                  <a:srgbClr val="0070C0"/>
                </a:solidFill>
                <a:latin typeface="Times New Roman" pitchFamily="18" charset="0"/>
              </a:rPr>
              <a:t>?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878" y="4930914"/>
            <a:ext cx="6818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happened in case of adiabatic expansion  </a:t>
            </a:r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Feedback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295400"/>
            <a:ext cx="9144000" cy="7694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10000"/>
                <a:alpha val="43000"/>
              </a:schemeClr>
            </a:solidFill>
          </a:ln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wrap="square">
            <a:spAutoFit/>
          </a:bodyPr>
          <a:lstStyle/>
          <a:p>
            <a:r>
              <a:rPr lang="en-US" sz="4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Today’s class Lesson </a:t>
            </a:r>
            <a:endParaRPr lang="en-US" sz="4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962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Heat engine and Carnot engine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Heat Engine 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14600"/>
            <a:ext cx="9144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The engine which transfer </a:t>
            </a:r>
            <a:r>
              <a:rPr lang="en-US" sz="5400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heat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energy </a:t>
            </a:r>
            <a:r>
              <a:rPr lang="en-US" sz="5400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into mechanical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energy is called heat engine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16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3716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Heat Engine 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heat e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981201"/>
            <a:ext cx="47244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Heat Engine 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Heat Engines And Second Law Of Thermodynamic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905000"/>
            <a:ext cx="91440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17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98120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Again in case of heat engine absorbing or releasing heat Q is directly proportional to temperature T i.e.,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Q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 Q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Or, 	    Q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/Q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But 		n = 1- Q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/Q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Therefore, 	n = 1- T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		n= (T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- T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)/ T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Heat Engine 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Equation" r:id="rId4" imgW="114120" imgH="215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28800" y="6019800"/>
            <a:ext cx="39624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n= (T</a:t>
            </a:r>
            <a:r>
              <a:rPr lang="en-US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T</a:t>
            </a:r>
            <a:r>
              <a:rPr lang="en-US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)/ T</a:t>
            </a:r>
            <a:r>
              <a:rPr lang="en-US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lgerian"/>
                <a:cs typeface="Times New Roman" pitchFamily="18" charset="0"/>
              </a:rPr>
              <a:t>×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Carnot engine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1336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process for giving clear explanation about transformation of heat energy into mechanical energy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Frence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Engineer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Carnot imagined an </a:t>
            </a:r>
            <a:r>
              <a:rPr lang="en-US" sz="4000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heat engine which is called Carnot engine.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4384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3200" u="sng" dirty="0" smtClean="0">
                <a:solidFill>
                  <a:srgbClr val="002CB8"/>
                </a:solidFill>
                <a:latin typeface="Times New Roman" pitchFamily="18" charset="0"/>
                <a:cs typeface="Times New Roman" pitchFamily="18" charset="0"/>
              </a:rPr>
              <a:t>four parts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a Carnot engine. These are: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Reservoir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(source) of heat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Working substance with cylinder and piston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Cold reservoir or  Sink or Condenser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conductor substances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Carnot engine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</TotalTime>
  <Words>245</Words>
  <Application>Microsoft Office PowerPoint</Application>
  <PresentationFormat>On-screen Show (4:3)</PresentationFormat>
  <Paragraphs>58</Paragraphs>
  <Slides>15</Slides>
  <Notes>3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Slide 1</vt:lpstr>
      <vt:lpstr> Thermodynamics </vt:lpstr>
      <vt:lpstr> Thermodynamics </vt:lpstr>
      <vt:lpstr>  Thermodynamics  </vt:lpstr>
      <vt:lpstr>  Thermodynamics  </vt:lpstr>
      <vt:lpstr>  Thermodynamics  </vt:lpstr>
      <vt:lpstr>  Thermodynamics  </vt:lpstr>
      <vt:lpstr>  Thermodynamics  </vt:lpstr>
      <vt:lpstr>  Thermodynamics  </vt:lpstr>
      <vt:lpstr>  Thermodynamics  </vt:lpstr>
      <vt:lpstr>  Thermodynamics  </vt:lpstr>
      <vt:lpstr>  Thermodynamics  </vt:lpstr>
      <vt:lpstr>  Thermodynamics  </vt:lpstr>
      <vt:lpstr>  Thermodynamics 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225</cp:revision>
  <dcterms:created xsi:type="dcterms:W3CDTF">2015-04-24T03:54:46Z</dcterms:created>
  <dcterms:modified xsi:type="dcterms:W3CDTF">2016-11-19T05:21:04Z</dcterms:modified>
</cp:coreProperties>
</file>